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SPECTRUM DR
Intersection ID: 5152967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SPECTRUM DR
Intersection ID: 5152967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SPECTRUM DR
Intersection ID: 5152967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SPECTRUM DR
Intersection ID: 5152967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